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283" r:id="rId2"/>
    <p:sldId id="273" r:id="rId3"/>
    <p:sldId id="274" r:id="rId4"/>
    <p:sldId id="275" r:id="rId5"/>
    <p:sldId id="276" r:id="rId6"/>
    <p:sldId id="277" r:id="rId7"/>
    <p:sldId id="278" r:id="rId8"/>
    <p:sldId id="281" r:id="rId9"/>
    <p:sldId id="282" r:id="rId10"/>
    <p:sldId id="267" r:id="rId11"/>
  </p:sldIdLst>
  <p:sldSz cx="9144000" cy="5143500" type="screen16x9"/>
  <p:notesSz cx="7099300" cy="10234613"/>
  <p:defaultTextStyle>
    <a:defPPr>
      <a:defRPr lang="de-DE"/>
    </a:defPPr>
    <a:lvl1pPr marL="0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3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4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6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8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8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90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32" algn="l" defTabSz="914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861"/>
    <a:srgbClr val="2D4164"/>
    <a:srgbClr val="2C4266"/>
    <a:srgbClr val="B1BAE0"/>
    <a:srgbClr val="656D86"/>
    <a:srgbClr val="757A98"/>
    <a:srgbClr val="E51B47"/>
    <a:srgbClr val="D20537"/>
    <a:srgbClr val="EF8685"/>
    <a:srgbClr val="D0D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3" autoAdjust="0"/>
    <p:restoredTop sz="94412" autoAdjust="0"/>
  </p:normalViewPr>
  <p:slideViewPr>
    <p:cSldViewPr snapToGrid="0" showGuides="1">
      <p:cViewPr varScale="1">
        <p:scale>
          <a:sx n="169" d="100"/>
          <a:sy n="169" d="100"/>
        </p:scale>
        <p:origin x="712" y="184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45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60C54C5-C3AC-0442-BB96-B0AEF604FF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89AAEBC-B51E-D646-A065-29332E0E34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B3B85-9C98-0542-930D-11DE2DC3CD00}" type="datetimeFigureOut">
              <a:t>19.09.23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E4AA74-8DEF-1A4E-B824-5457B93FF2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BDBF5B-0A6D-6342-9264-9B9CB794B0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01346-2203-2B4A-85F3-E8FB57B4781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751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84FEB8E-57CB-43C0-BEF7-4F4116A5252C}" type="datetimeFigureOut">
              <a:rPr lang="de-CH" smtClean="0"/>
              <a:t>19.09.23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A53D58F-CC03-47C4-AC79-D3C984A615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78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3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4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6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8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8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90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32" algn="l" defTabSz="9142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169067"/>
            <a:ext cx="8928100" cy="36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800" dirty="0" err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032274"/>
            <a:ext cx="7916366" cy="783395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7584" y="1923680"/>
            <a:ext cx="6944816" cy="28803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Autor, DD.MM.YY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2E18DC6-EFB3-3401-810B-A3E949481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316808"/>
            <a:ext cx="1646494" cy="53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911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CA2D5-0599-5F41-BB84-4497D689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99" y="270000"/>
            <a:ext cx="8280401" cy="898525"/>
          </a:xfrm>
        </p:spPr>
        <p:txBody>
          <a:bodyPr>
            <a:normAutofit/>
          </a:bodyPr>
          <a:lstStyle>
            <a:lvl1pPr>
              <a:defRPr sz="3300">
                <a:latin typeface="Georgia" panose="02040502050405020303" pitchFamily="18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A33E88-8AB4-1540-A603-3F0E5DAAF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311276"/>
            <a:ext cx="8280399" cy="32765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Symbol" pitchFamily="2" charset="2"/>
              <a:buNone/>
              <a:defRPr sz="230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81007" indent="-342900">
              <a:buFont typeface="Symbol" pitchFamily="2" charset="2"/>
              <a:buChar char="-"/>
              <a:defRPr sz="230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19114" indent="-342900">
              <a:buFont typeface="Symbol" pitchFamily="2" charset="2"/>
              <a:buChar char="-"/>
              <a:defRPr sz="230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57220" indent="-342900">
              <a:buFont typeface="Symbol" pitchFamily="2" charset="2"/>
              <a:buChar char="-"/>
              <a:defRPr sz="230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95327" indent="-342900">
              <a:buFont typeface="Symbol" pitchFamily="2" charset="2"/>
              <a:buChar char="-"/>
              <a:defRPr sz="230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2E5F3D7-90EB-B54B-9108-B63A58855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D107E8F-399C-3040-91D6-66BAD4766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95990AC-02E2-EF4E-9FBF-2A4CE10B4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3189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A3D7C870-F0A6-D64B-B665-1E186921F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998" y="1324812"/>
            <a:ext cx="2264202" cy="3263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9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92"/>
            </a:lvl2pPr>
            <a:lvl3pPr>
              <a:defRPr sz="2292"/>
            </a:lvl3pPr>
            <a:lvl4pPr>
              <a:defRPr sz="2292"/>
            </a:lvl4pPr>
            <a:lvl5pPr>
              <a:defRPr sz="2292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77620760-675A-5D45-8771-9BA67F1DF2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1311275"/>
            <a:ext cx="5719618" cy="32630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15C62A1-28BF-1B48-AF0B-4BA6C18C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268288"/>
            <a:ext cx="8280400" cy="898525"/>
          </a:xfrm>
        </p:spPr>
        <p:txBody>
          <a:bodyPr>
            <a:normAutofit/>
          </a:bodyPr>
          <a:lstStyle>
            <a:lvl1pPr>
              <a:defRPr sz="3300">
                <a:latin typeface="Georgia" panose="02040502050405020303" pitchFamily="18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EFC47F6F-337D-3249-848C-2F758120B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7D7445C0-0EED-EF43-B4C9-C0B7BB07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81930193-E710-0540-B8C2-4C94DECB9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4810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mit Lege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CA2D5-0599-5F41-BB84-4497D689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8288"/>
            <a:ext cx="8280400" cy="898525"/>
          </a:xfrm>
        </p:spPr>
        <p:txBody>
          <a:bodyPr>
            <a:normAutofit/>
          </a:bodyPr>
          <a:lstStyle>
            <a:lvl1pPr>
              <a:defRPr sz="33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C999F643-AC39-BE48-8024-265B5C175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4140000"/>
            <a:ext cx="3987800" cy="612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900" b="0" baseline="0">
                <a:solidFill>
                  <a:schemeClr val="tx1"/>
                </a:solidFill>
              </a:defRPr>
            </a:lvl1pPr>
            <a:lvl2pPr marL="238107" indent="0">
              <a:buNone/>
              <a:defRPr sz="1042" b="1"/>
            </a:lvl2pPr>
            <a:lvl3pPr marL="476214" indent="0">
              <a:buNone/>
              <a:defRPr sz="937" b="1"/>
            </a:lvl3pPr>
            <a:lvl4pPr marL="714320" indent="0">
              <a:buNone/>
              <a:defRPr sz="833" b="1"/>
            </a:lvl4pPr>
            <a:lvl5pPr marL="952428" indent="0">
              <a:buNone/>
              <a:defRPr sz="833" b="1"/>
            </a:lvl5pPr>
            <a:lvl6pPr marL="1190535" indent="0">
              <a:buNone/>
              <a:defRPr sz="833" b="1"/>
            </a:lvl6pPr>
            <a:lvl7pPr marL="1428642" indent="0">
              <a:buNone/>
              <a:defRPr sz="833" b="1"/>
            </a:lvl7pPr>
            <a:lvl8pPr marL="1666748" indent="0">
              <a:buNone/>
              <a:defRPr sz="833" b="1"/>
            </a:lvl8pPr>
            <a:lvl9pPr marL="1904855" indent="0">
              <a:buNone/>
              <a:defRPr sz="83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62A3D934-92BA-CB43-B074-389CFFAE9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24400" y="4140000"/>
            <a:ext cx="3987800" cy="5986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900" b="0" baseline="0">
                <a:solidFill>
                  <a:schemeClr val="tx1"/>
                </a:solidFill>
              </a:defRPr>
            </a:lvl1pPr>
            <a:lvl2pPr marL="238107" indent="0">
              <a:buNone/>
              <a:defRPr sz="1042" b="1"/>
            </a:lvl2pPr>
            <a:lvl3pPr marL="476214" indent="0">
              <a:buNone/>
              <a:defRPr sz="937" b="1"/>
            </a:lvl3pPr>
            <a:lvl4pPr marL="714320" indent="0">
              <a:buNone/>
              <a:defRPr sz="833" b="1"/>
            </a:lvl4pPr>
            <a:lvl5pPr marL="952428" indent="0">
              <a:buNone/>
              <a:defRPr sz="833" b="1"/>
            </a:lvl5pPr>
            <a:lvl6pPr marL="1190535" indent="0">
              <a:buNone/>
              <a:defRPr sz="833" b="1"/>
            </a:lvl6pPr>
            <a:lvl7pPr marL="1428642" indent="0">
              <a:buNone/>
              <a:defRPr sz="833" b="1"/>
            </a:lvl7pPr>
            <a:lvl8pPr marL="1666748" indent="0">
              <a:buNone/>
              <a:defRPr sz="833" b="1"/>
            </a:lvl8pPr>
            <a:lvl9pPr marL="1904855" indent="0">
              <a:buNone/>
              <a:defRPr sz="83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Bildplatzhalter 11">
            <a:extLst>
              <a:ext uri="{FF2B5EF4-FFF2-40B4-BE49-F238E27FC236}">
                <a16:creationId xmlns:a16="http://schemas.microsoft.com/office/drawing/2014/main" id="{B9BF1B82-7F22-654E-A8BD-7331091F5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1311274"/>
            <a:ext cx="3987800" cy="270033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Bildplatzhalter 11">
            <a:extLst>
              <a:ext uri="{FF2B5EF4-FFF2-40B4-BE49-F238E27FC236}">
                <a16:creationId xmlns:a16="http://schemas.microsoft.com/office/drawing/2014/main" id="{53519CAF-1288-C744-A8D0-8DF49C8446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24400" y="1311275"/>
            <a:ext cx="3987800" cy="2700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Datumsplatzhalter 3">
            <a:extLst>
              <a:ext uri="{FF2B5EF4-FFF2-40B4-BE49-F238E27FC236}">
                <a16:creationId xmlns:a16="http://schemas.microsoft.com/office/drawing/2014/main" id="{EE7208A0-A12B-B54B-B2D5-F0DFCD67B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29D274D2-FEDE-224D-9F2C-B2B47018269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9D5F90D1-86F0-9D4D-85F1-B905D4744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5518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it Lege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CA2D5-0599-5F41-BB84-4497D689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268288"/>
            <a:ext cx="8280400" cy="898525"/>
          </a:xfrm>
        </p:spPr>
        <p:txBody>
          <a:bodyPr>
            <a:normAutofit/>
          </a:bodyPr>
          <a:lstStyle>
            <a:lvl1pPr>
              <a:defRPr sz="33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0FDF54FD-5518-934D-AE92-A4506DA2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99" y="4140000"/>
            <a:ext cx="2592001" cy="6177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1900" b="0" baseline="0">
                <a:solidFill>
                  <a:schemeClr val="tx1"/>
                </a:solidFill>
              </a:defRPr>
            </a:lvl1pPr>
            <a:lvl2pPr marL="238107" indent="0">
              <a:buNone/>
              <a:defRPr sz="1042" b="1"/>
            </a:lvl2pPr>
            <a:lvl3pPr marL="476214" indent="0">
              <a:buNone/>
              <a:defRPr sz="937" b="1"/>
            </a:lvl3pPr>
            <a:lvl4pPr marL="714320" indent="0">
              <a:buNone/>
              <a:defRPr sz="833" b="1"/>
            </a:lvl4pPr>
            <a:lvl5pPr marL="952428" indent="0">
              <a:buNone/>
              <a:defRPr sz="833" b="1"/>
            </a:lvl5pPr>
            <a:lvl6pPr marL="1190535" indent="0">
              <a:buNone/>
              <a:defRPr sz="833" b="1"/>
            </a:lvl6pPr>
            <a:lvl7pPr marL="1428642" indent="0">
              <a:buNone/>
              <a:defRPr sz="833" b="1"/>
            </a:lvl7pPr>
            <a:lvl8pPr marL="1666748" indent="0">
              <a:buNone/>
              <a:defRPr sz="833" b="1"/>
            </a:lvl8pPr>
            <a:lvl9pPr marL="1904855" indent="0">
              <a:buNone/>
              <a:defRPr sz="83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D886EEF6-C344-014B-AF9E-429DE00F2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78171" y="4140000"/>
            <a:ext cx="2592000" cy="6177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1900" b="0" baseline="0">
                <a:solidFill>
                  <a:schemeClr val="tx1"/>
                </a:solidFill>
              </a:defRPr>
            </a:lvl1pPr>
            <a:lvl2pPr marL="238107" indent="0">
              <a:buNone/>
              <a:defRPr sz="1042" b="1"/>
            </a:lvl2pPr>
            <a:lvl3pPr marL="476214" indent="0">
              <a:buNone/>
              <a:defRPr sz="937" b="1"/>
            </a:lvl3pPr>
            <a:lvl4pPr marL="714320" indent="0">
              <a:buNone/>
              <a:defRPr sz="833" b="1"/>
            </a:lvl4pPr>
            <a:lvl5pPr marL="952428" indent="0">
              <a:buNone/>
              <a:defRPr sz="833" b="1"/>
            </a:lvl5pPr>
            <a:lvl6pPr marL="1190535" indent="0">
              <a:buNone/>
              <a:defRPr sz="833" b="1"/>
            </a:lvl6pPr>
            <a:lvl7pPr marL="1428642" indent="0">
              <a:buNone/>
              <a:defRPr sz="833" b="1"/>
            </a:lvl7pPr>
            <a:lvl8pPr marL="1666748" indent="0">
              <a:buNone/>
              <a:defRPr sz="833" b="1"/>
            </a:lvl8pPr>
            <a:lvl9pPr marL="1904855" indent="0">
              <a:buNone/>
              <a:defRPr sz="83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Bildplatzhalter 12">
            <a:extLst>
              <a:ext uri="{FF2B5EF4-FFF2-40B4-BE49-F238E27FC236}">
                <a16:creationId xmlns:a16="http://schemas.microsoft.com/office/drawing/2014/main" id="{1D6D565F-8B4B-8C45-A24A-E8D18E1C72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1" y="1311275"/>
            <a:ext cx="2592000" cy="2700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Bildplatzhalter 12">
            <a:extLst>
              <a:ext uri="{FF2B5EF4-FFF2-40B4-BE49-F238E27FC236}">
                <a16:creationId xmlns:a16="http://schemas.microsoft.com/office/drawing/2014/main" id="{03E6C2D9-7C7B-E449-A86B-25F8A3C816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78171" y="1311275"/>
            <a:ext cx="2592000" cy="2700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6" name="Bildplatzhalter 12">
            <a:extLst>
              <a:ext uri="{FF2B5EF4-FFF2-40B4-BE49-F238E27FC236}">
                <a16:creationId xmlns:a16="http://schemas.microsoft.com/office/drawing/2014/main" id="{E5283BAF-A701-784E-B825-5BD48401794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20201" y="1311275"/>
            <a:ext cx="2592000" cy="2700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C2EEB31F-DDB5-7D46-9262-4CE474587C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20200" y="4140000"/>
            <a:ext cx="2592001" cy="6177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1900" b="0" baseline="0">
                <a:solidFill>
                  <a:schemeClr val="tx1"/>
                </a:solidFill>
              </a:defRPr>
            </a:lvl1pPr>
            <a:lvl2pPr marL="238107" indent="0">
              <a:buNone/>
              <a:defRPr sz="1042" b="1"/>
            </a:lvl2pPr>
            <a:lvl3pPr marL="476214" indent="0">
              <a:buNone/>
              <a:defRPr sz="937" b="1"/>
            </a:lvl3pPr>
            <a:lvl4pPr marL="714320" indent="0">
              <a:buNone/>
              <a:defRPr sz="833" b="1"/>
            </a:lvl4pPr>
            <a:lvl5pPr marL="952428" indent="0">
              <a:buNone/>
              <a:defRPr sz="833" b="1"/>
            </a:lvl5pPr>
            <a:lvl6pPr marL="1190535" indent="0">
              <a:buNone/>
              <a:defRPr sz="833" b="1"/>
            </a:lvl6pPr>
            <a:lvl7pPr marL="1428642" indent="0">
              <a:buNone/>
              <a:defRPr sz="833" b="1"/>
            </a:lvl7pPr>
            <a:lvl8pPr marL="1666748" indent="0">
              <a:buNone/>
              <a:defRPr sz="833" b="1"/>
            </a:lvl8pPr>
            <a:lvl9pPr marL="1904855" indent="0">
              <a:buNone/>
              <a:defRPr sz="83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FBF786F0-8B32-9E45-9D4A-931B16717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</a:t>
            </a:r>
          </a:p>
        </p:txBody>
      </p:sp>
      <p:sp>
        <p:nvSpPr>
          <p:cNvPr id="19" name="Fußzeilenplatzhalter 4">
            <a:extLst>
              <a:ext uri="{FF2B5EF4-FFF2-40B4-BE49-F238E27FC236}">
                <a16:creationId xmlns:a16="http://schemas.microsoft.com/office/drawing/2014/main" id="{8A6B8A46-FDA7-E04F-ACED-4F4619B9963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20" name="Foliennummernplatzhalter 5">
            <a:extLst>
              <a:ext uri="{FF2B5EF4-FFF2-40B4-BE49-F238E27FC236}">
                <a16:creationId xmlns:a16="http://schemas.microsoft.com/office/drawing/2014/main" id="{ADF7029D-C748-164A-A24A-BD1FC9F40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32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0FDF54FD-5518-934D-AE92-A4506DA2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4140000"/>
            <a:ext cx="8280400" cy="4594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900" b="0">
                <a:solidFill>
                  <a:schemeClr val="tx1"/>
                </a:solidFill>
              </a:defRPr>
            </a:lvl1pPr>
            <a:lvl2pPr marL="238107" indent="0">
              <a:buNone/>
              <a:defRPr sz="1042" b="1"/>
            </a:lvl2pPr>
            <a:lvl3pPr marL="476214" indent="0">
              <a:buNone/>
              <a:defRPr sz="937" b="1"/>
            </a:lvl3pPr>
            <a:lvl4pPr marL="714320" indent="0">
              <a:buNone/>
              <a:defRPr sz="833" b="1"/>
            </a:lvl4pPr>
            <a:lvl5pPr marL="952428" indent="0">
              <a:buNone/>
              <a:defRPr sz="833" b="1"/>
            </a:lvl5pPr>
            <a:lvl6pPr marL="1190535" indent="0">
              <a:buNone/>
              <a:defRPr sz="833" b="1"/>
            </a:lvl6pPr>
            <a:lvl7pPr marL="1428642" indent="0">
              <a:buNone/>
              <a:defRPr sz="833" b="1"/>
            </a:lvl7pPr>
            <a:lvl8pPr marL="1666748" indent="0">
              <a:buNone/>
              <a:defRPr sz="833" b="1"/>
            </a:lvl8pPr>
            <a:lvl9pPr marL="1904855" indent="0">
              <a:buNone/>
              <a:defRPr sz="83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Bildplatzhalter 12">
            <a:extLst>
              <a:ext uri="{FF2B5EF4-FFF2-40B4-BE49-F238E27FC236}">
                <a16:creationId xmlns:a16="http://schemas.microsoft.com/office/drawing/2014/main" id="{1D6D565F-8B4B-8C45-A24A-E8D18E1C72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277253"/>
            <a:ext cx="8280400" cy="37343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D52FE53-B941-CA4B-BCB5-3A548CBD6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BDEB777-5972-EE46-8444-9D0515D2F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AE215C9-069C-EE47-AF86-D1BDE1155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9406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2">
            <a:extLst>
              <a:ext uri="{FF2B5EF4-FFF2-40B4-BE49-F238E27FC236}">
                <a16:creationId xmlns:a16="http://schemas.microsoft.com/office/drawing/2014/main" id="{1D6D565F-8B4B-8C45-A24A-E8D18E1C72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91A6D95A-EF40-6646-8E91-FD4AB28D5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355B68ED-66E7-3F4A-B049-B12E3A105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C4942696-5EF8-D349-A8C1-37E898702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8207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4A224E5E-8F3D-5443-A7B5-84844CA67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D4FBD7B3-142C-4C4F-90B9-3953235CD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E57D1862-D53C-4C44-BD60-67E7C8FDB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935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5F3E000F-19B7-A240-82F5-14ADFF2F2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07DF53A7-56B6-644F-9E4D-9B2D388A0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7160C132-57DD-FF47-81E4-361CEBD60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64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FFA27AA-939D-A649-93D8-D825759F5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8288"/>
            <a:ext cx="8280400" cy="8985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D2B41B5C-0FEA-0C42-A919-A8D3B5FAD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99" y="1311275"/>
            <a:ext cx="8280401" cy="35373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7BC5D25E-937F-F744-A1B8-9D9DE8298546}"/>
              </a:ext>
            </a:extLst>
          </p:cNvPr>
          <p:cNvCxnSpPr/>
          <p:nvPr userDrawn="1"/>
        </p:nvCxnSpPr>
        <p:spPr>
          <a:xfrm>
            <a:off x="432000" y="4839891"/>
            <a:ext cx="8280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65522983-3D7F-EF4C-AA42-FEF3C2F1B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4893470"/>
            <a:ext cx="2159000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dirty="0"/>
              <a:t>Titel Vortrag, Autor, DD.MM.YY  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5EE77379-20E6-3B4F-95FA-1C7652D57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60232" y="4894008"/>
            <a:ext cx="1908212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CH" dirty="0"/>
              <a:t>Universität Basel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2D4E3591-EA22-EF4E-827E-F1F76D76E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8444" y="4894008"/>
            <a:ext cx="143756" cy="135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9429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664" r:id="rId2"/>
    <p:sldLayoutId id="2147483688" r:id="rId3"/>
    <p:sldLayoutId id="2147483689" r:id="rId4"/>
    <p:sldLayoutId id="2147483690" r:id="rId5"/>
    <p:sldLayoutId id="2147483691" r:id="rId6"/>
    <p:sldLayoutId id="2147483697" r:id="rId7"/>
    <p:sldLayoutId id="2147483732" r:id="rId8"/>
    <p:sldLayoutId id="2147483735" r:id="rId9"/>
  </p:sldLayoutIdLst>
  <p:hf hdr="0"/>
  <p:txStyles>
    <p:titleStyle>
      <a:lvl1pPr algn="l" defTabSz="476214" rtl="0" eaLnBrk="1" latinLnBrk="0" hangingPunct="1">
        <a:lnSpc>
          <a:spcPct val="90000"/>
        </a:lnSpc>
        <a:spcBef>
          <a:spcPct val="0"/>
        </a:spcBef>
        <a:buNone/>
        <a:defRPr sz="3300" b="1" i="0" kern="1200" baseline="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476214" rtl="0" eaLnBrk="1" latinLnBrk="0" hangingPunct="1">
        <a:lnSpc>
          <a:spcPct val="90000"/>
        </a:lnSpc>
        <a:spcBef>
          <a:spcPts val="521"/>
        </a:spcBef>
        <a:buFont typeface="Symbol" pitchFamily="2" charset="2"/>
        <a:buNone/>
        <a:defRPr sz="23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1007" indent="-342900" algn="l" defTabSz="476214" rtl="0" eaLnBrk="1" latinLnBrk="0" hangingPunct="1">
        <a:lnSpc>
          <a:spcPct val="90000"/>
        </a:lnSpc>
        <a:spcBef>
          <a:spcPts val="260"/>
        </a:spcBef>
        <a:buFont typeface="Symbol" pitchFamily="2" charset="2"/>
        <a:buChar char="-"/>
        <a:defRPr sz="23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19113" indent="-342900" algn="l" defTabSz="476214" rtl="0" eaLnBrk="1" latinLnBrk="0" hangingPunct="1">
        <a:lnSpc>
          <a:spcPct val="90000"/>
        </a:lnSpc>
        <a:spcBef>
          <a:spcPts val="260"/>
        </a:spcBef>
        <a:buFont typeface="Symbol" pitchFamily="2" charset="2"/>
        <a:buChar char="-"/>
        <a:defRPr sz="23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57220" indent="-342900" algn="l" defTabSz="476214" rtl="0" eaLnBrk="1" latinLnBrk="0" hangingPunct="1">
        <a:lnSpc>
          <a:spcPct val="90000"/>
        </a:lnSpc>
        <a:spcBef>
          <a:spcPts val="260"/>
        </a:spcBef>
        <a:buFont typeface="Symbol" pitchFamily="2" charset="2"/>
        <a:buChar char="-"/>
        <a:defRPr sz="23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95327" indent="-342900" algn="l" defTabSz="476214" rtl="0" eaLnBrk="1" latinLnBrk="0" hangingPunct="1">
        <a:lnSpc>
          <a:spcPct val="90000"/>
        </a:lnSpc>
        <a:spcBef>
          <a:spcPts val="260"/>
        </a:spcBef>
        <a:buFont typeface="Symbol" pitchFamily="2" charset="2"/>
        <a:buChar char="-"/>
        <a:defRPr sz="23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309589" indent="-119054" algn="l" defTabSz="476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547695" indent="-119054" algn="l" defTabSz="476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785802" indent="-119054" algn="l" defTabSz="476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2023909" indent="-119054" algn="l" defTabSz="476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1pPr>
      <a:lvl2pPr marL="238107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2pPr>
      <a:lvl3pPr marL="476214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3pPr>
      <a:lvl4pPr marL="714320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52428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90535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428642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66748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904855" algn="l" defTabSz="476214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orient="horz" pos="169" userDrawn="1">
          <p15:clr>
            <a:srgbClr val="F26B43"/>
          </p15:clr>
        </p15:guide>
        <p15:guide id="4" pos="272" userDrawn="1">
          <p15:clr>
            <a:srgbClr val="F26B43"/>
          </p15:clr>
        </p15:guide>
        <p15:guide id="5" orient="horz" pos="826" userDrawn="1">
          <p15:clr>
            <a:srgbClr val="F26B43"/>
          </p15:clr>
        </p15:guide>
        <p15:guide id="6" orient="horz" pos="2890" userDrawn="1">
          <p15:clr>
            <a:srgbClr val="F26B43"/>
          </p15:clr>
        </p15:guide>
        <p15:guide id="7" orient="horz" pos="3094" userDrawn="1">
          <p15:clr>
            <a:srgbClr val="F26B43"/>
          </p15:clr>
        </p15:guide>
        <p15:guide id="8" orient="horz" pos="735" userDrawn="1">
          <p15:clr>
            <a:srgbClr val="F26B43"/>
          </p15:clr>
        </p15:guide>
        <p15:guide id="9" orient="horz" pos="2595" userDrawn="1">
          <p15:clr>
            <a:srgbClr val="F26B43"/>
          </p15:clr>
        </p15:guide>
        <p15:guide id="10" pos="5488" userDrawn="1">
          <p15:clr>
            <a:srgbClr val="F26B43"/>
          </p15:clr>
        </p15:guide>
        <p15:guide id="11" orient="horz" pos="25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F800208-4774-834F-9D2A-D6A401D69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085173"/>
            <a:ext cx="7916366" cy="783395"/>
          </a:xfrm>
        </p:spPr>
        <p:txBody>
          <a:bodyPr/>
          <a:lstStyle/>
          <a:p>
            <a:r>
              <a:rPr lang="de-DE" dirty="0"/>
              <a:t>Title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CA79AEFE-4233-7A45-8FDE-7D8020DEA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2267557"/>
            <a:ext cx="6944816" cy="783394"/>
          </a:xfrm>
        </p:spPr>
        <p:txBody>
          <a:bodyPr/>
          <a:lstStyle/>
          <a:p>
            <a:r>
              <a:rPr lang="de-CH" dirty="0"/>
              <a:t>Name:</a:t>
            </a:r>
          </a:p>
          <a:p>
            <a:r>
              <a:rPr lang="de-CH" dirty="0"/>
              <a:t>Department:</a:t>
            </a:r>
          </a:p>
          <a:p>
            <a:r>
              <a:rPr lang="de-CH"/>
              <a:t>Date: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50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3BB0902-2BAF-A344-9082-29C44A9BC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560496"/>
            <a:ext cx="8048499" cy="657452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de-CH" dirty="0" err="1"/>
              <a:t>Sequence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colours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defined</a:t>
            </a:r>
            <a:r>
              <a:rPr lang="de-CH" dirty="0"/>
              <a:t>. </a:t>
            </a:r>
          </a:p>
          <a:p>
            <a:pPr>
              <a:lnSpc>
                <a:spcPts val="2200"/>
              </a:lnSpc>
            </a:pPr>
            <a:r>
              <a:rPr lang="de-CH" dirty="0"/>
              <a:t>The </a:t>
            </a:r>
            <a:r>
              <a:rPr lang="de-CH" dirty="0" err="1"/>
              <a:t>first</a:t>
            </a:r>
            <a:r>
              <a:rPr lang="de-CH" dirty="0"/>
              <a:t> </a:t>
            </a:r>
            <a:r>
              <a:rPr lang="de-CH" dirty="0" err="1"/>
              <a:t>colour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mint.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937E24-CF2D-EB44-92B1-138BE5910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Colours</a:t>
            </a:r>
            <a:endParaRPr lang="de-DE" dirty="0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D1AFE3AD-D42E-5547-8B4B-D18B03B265A1}"/>
              </a:ext>
            </a:extLst>
          </p:cNvPr>
          <p:cNvGrpSpPr/>
          <p:nvPr/>
        </p:nvGrpSpPr>
        <p:grpSpPr>
          <a:xfrm>
            <a:off x="7236296" y="1511710"/>
            <a:ext cx="720000" cy="1567880"/>
            <a:chOff x="431800" y="1520825"/>
            <a:chExt cx="720000" cy="1567880"/>
          </a:xfrm>
        </p:grpSpPr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77AEEC4D-D657-3C40-A219-6236DB8F7503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255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255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255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ACE7EB2A-9343-1242-8D96-D20D747FDCC5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6C5AD6A9-D038-A249-9FC1-CA0E41CBF154}"/>
              </a:ext>
            </a:extLst>
          </p:cNvPr>
          <p:cNvGrpSpPr/>
          <p:nvPr/>
        </p:nvGrpSpPr>
        <p:grpSpPr>
          <a:xfrm>
            <a:off x="5724128" y="1511710"/>
            <a:ext cx="720000" cy="1567880"/>
            <a:chOff x="431800" y="1520825"/>
            <a:chExt cx="720000" cy="1567880"/>
          </a:xfrm>
        </p:grpSpPr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E2C2A4FB-6FE7-0D4E-8E5E-C22EB38A77EF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006E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110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110</a:t>
              </a:r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35E3D83B-8CB3-F841-A77B-915D0BB7A52C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88FF9AAF-A0C5-3341-9722-E94AC0CF5ED8}"/>
              </a:ext>
            </a:extLst>
          </p:cNvPr>
          <p:cNvGrpSpPr/>
          <p:nvPr/>
        </p:nvGrpSpPr>
        <p:grpSpPr>
          <a:xfrm>
            <a:off x="4968044" y="1511710"/>
            <a:ext cx="720000" cy="1567880"/>
            <a:chOff x="431800" y="1520825"/>
            <a:chExt cx="720000" cy="1567880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5D047C47-90BC-334F-B9B6-F1F548EC142C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BEC3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190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195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200</a:t>
              </a:r>
            </a:p>
          </p:txBody>
        </p:sp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88E3DD00-87AA-7E45-9534-B3738CBA7FF1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5DC2CFDC-7E52-8C4C-B3A8-A93E6A5B918D}"/>
              </a:ext>
            </a:extLst>
          </p:cNvPr>
          <p:cNvGrpSpPr/>
          <p:nvPr/>
        </p:nvGrpSpPr>
        <p:grpSpPr>
          <a:xfrm>
            <a:off x="431800" y="1511710"/>
            <a:ext cx="720000" cy="1567880"/>
            <a:chOff x="431800" y="1520825"/>
            <a:chExt cx="720000" cy="1567880"/>
          </a:xfrm>
        </p:grpSpPr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654F84DB-CF64-9745-A4AC-F24434F0132E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A5D7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165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215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210</a:t>
              </a:r>
            </a:p>
          </p:txBody>
        </p: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DA42A419-C9D4-F549-B6BA-808072F042DF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59D0B8CF-06CA-F241-884A-69BA275445F3}"/>
              </a:ext>
            </a:extLst>
          </p:cNvPr>
          <p:cNvGrpSpPr/>
          <p:nvPr/>
        </p:nvGrpSpPr>
        <p:grpSpPr>
          <a:xfrm>
            <a:off x="1187624" y="1511710"/>
            <a:ext cx="720000" cy="1567880"/>
            <a:chOff x="431800" y="1520825"/>
            <a:chExt cx="720000" cy="1567880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9EDBE292-97FD-F843-B55C-DCC61E163239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1EA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30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165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165</a:t>
              </a:r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AF06E459-2FE4-924F-8918-4E0D59C20BC4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18B9F290-4DD5-1C42-ACEE-28DE6E080779}"/>
              </a:ext>
            </a:extLst>
          </p:cNvPr>
          <p:cNvGrpSpPr/>
          <p:nvPr/>
        </p:nvGrpSpPr>
        <p:grpSpPr>
          <a:xfrm>
            <a:off x="1943708" y="1511710"/>
            <a:ext cx="720000" cy="1567880"/>
            <a:chOff x="431800" y="1520825"/>
            <a:chExt cx="720000" cy="1567880"/>
          </a:xfrm>
        </p:grpSpPr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AFD63661-1B41-6F4D-9138-79193D369531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2D3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45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55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60</a:t>
              </a:r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F0D90A9E-4EBA-F449-B92A-F5EFD31EC4D4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F3FDE41D-D0BB-1546-B70F-496FB871580C}"/>
              </a:ext>
            </a:extLst>
          </p:cNvPr>
          <p:cNvGrpSpPr/>
          <p:nvPr/>
        </p:nvGrpSpPr>
        <p:grpSpPr>
          <a:xfrm>
            <a:off x="6480212" y="1511710"/>
            <a:ext cx="720000" cy="1567880"/>
            <a:chOff x="431800" y="1520825"/>
            <a:chExt cx="720000" cy="1567880"/>
          </a:xfrm>
        </p:grpSpPr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19F14B6D-13F9-FA40-B729-FC3FAF3E5B50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0</a:t>
              </a:r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F7CAC92D-FD1C-7449-9240-B289C13CAB24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AE687B2C-1202-0E49-9DEF-0AEF5498B03A}"/>
              </a:ext>
            </a:extLst>
          </p:cNvPr>
          <p:cNvGrpSpPr/>
          <p:nvPr/>
        </p:nvGrpSpPr>
        <p:grpSpPr>
          <a:xfrm>
            <a:off x="2699872" y="1511710"/>
            <a:ext cx="720000" cy="1567880"/>
            <a:chOff x="431800" y="1520825"/>
            <a:chExt cx="720000" cy="1567880"/>
          </a:xfrm>
        </p:grpSpPr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F293382F-0B3C-A042-874D-247993D08BF7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8C91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140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145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150</a:t>
              </a:r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4D85C5CD-AC8F-5E45-A139-0D4409D179BC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2D0E515A-3855-1E41-860A-09449B138D8F}"/>
              </a:ext>
            </a:extLst>
          </p:cNvPr>
          <p:cNvGrpSpPr/>
          <p:nvPr/>
        </p:nvGrpSpPr>
        <p:grpSpPr>
          <a:xfrm>
            <a:off x="3455956" y="1511710"/>
            <a:ext cx="720000" cy="1567880"/>
            <a:chOff x="431800" y="1520825"/>
            <a:chExt cx="720000" cy="1567880"/>
          </a:xfrm>
        </p:grpSpPr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DE7FD190-8A4D-4541-AEFB-0CBA8920761D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D205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210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55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660BC3E4-A425-2F49-A6F2-6C648B658B54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C89CC0E4-8CD1-F646-B836-31359F0DB13E}"/>
              </a:ext>
            </a:extLst>
          </p:cNvPr>
          <p:cNvGrpSpPr/>
          <p:nvPr/>
        </p:nvGrpSpPr>
        <p:grpSpPr>
          <a:xfrm>
            <a:off x="4211960" y="1511710"/>
            <a:ext cx="720000" cy="1567880"/>
            <a:chOff x="431800" y="1520825"/>
            <a:chExt cx="720000" cy="1567880"/>
          </a:xfrm>
        </p:grpSpPr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4C6583F6-3F7F-2F40-BE2A-93054D4F8B45}"/>
                </a:ext>
              </a:extLst>
            </p:cNvPr>
            <p:cNvSpPr/>
            <p:nvPr/>
          </p:nvSpPr>
          <p:spPr>
            <a:xfrm>
              <a:off x="431800" y="1520825"/>
              <a:ext cx="720000" cy="1260103"/>
            </a:xfrm>
            <a:prstGeom prst="rect">
              <a:avLst/>
            </a:prstGeom>
            <a:solidFill>
              <a:srgbClr val="EB82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36000" rIns="0" bIns="0" rtlCol="0" anchor="t" anchorCtr="0"/>
            <a:lstStyle/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	235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	130</a:t>
              </a:r>
            </a:p>
            <a:p>
              <a:pPr>
                <a:tabLst>
                  <a:tab pos="209550" algn="l"/>
                </a:tabLst>
              </a:pPr>
              <a:r>
                <a:rPr lang="de-CH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	155</a:t>
              </a:r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E9E37B54-ECCC-F545-B5FE-5305E41B1C95}"/>
                </a:ext>
              </a:extLst>
            </p:cNvPr>
            <p:cNvSpPr txBox="1"/>
            <p:nvPr/>
          </p:nvSpPr>
          <p:spPr>
            <a:xfrm>
              <a:off x="431800" y="2780928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F97D637-7275-BE4D-8B92-142CFDA9D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CFA3D56-2C9A-0C49-A43A-EE4AAD04D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303900-B06D-4C4C-89FC-E116358DB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821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F44CC-ED2B-324B-9CD4-A2F8B74D2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DEE904-ECF4-6D4B-9259-F73B4219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Text-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slide</a:t>
            </a:r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56D33B-348A-C240-A301-49A46ED9D40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9D08043-4B9F-884C-8850-8BE024689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EAFC4C2-EE9A-D64A-8D43-730090B8E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161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A27D057-0F9C-074C-9922-9C7875BCB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Image </a:t>
            </a:r>
            <a:r>
              <a:rPr lang="de-DE" dirty="0" err="1"/>
              <a:t>caption</a:t>
            </a:r>
            <a:endParaRPr lang="de-DE" dirty="0"/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92C6933-FE99-FC40-A838-20C71D8B98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" r="714"/>
          <a:stretch>
            <a:fillRect/>
          </a:stretch>
        </p:blipFill>
        <p:spPr/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A0C90498-35EC-5D44-8846-B425BD66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 Title and </a:t>
            </a:r>
            <a:r>
              <a:rPr lang="de-DE" dirty="0" err="1"/>
              <a:t>image</a:t>
            </a:r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03CA68C-094E-124E-84F7-12C2989F396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7A99124-0571-C747-9010-FAA9DE009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24CED7E-324A-8D4E-8983-49406FE85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9694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1E0A4-B9BE-5144-BE21-1EEF4CA7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Title and </a:t>
            </a:r>
            <a:r>
              <a:rPr lang="de-DE" dirty="0" err="1"/>
              <a:t>images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F0522E-FD88-864D-A7EB-F397FC8FF8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Image </a:t>
            </a:r>
            <a:r>
              <a:rPr lang="de-DE" dirty="0" err="1"/>
              <a:t>caption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EAF8D1-6EA2-6E48-976E-4F6A6F046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Image </a:t>
            </a:r>
            <a:r>
              <a:rPr lang="de-DE" dirty="0" err="1"/>
              <a:t>caption</a:t>
            </a:r>
            <a:endParaRPr lang="de-DE" dirty="0"/>
          </a:p>
          <a:p>
            <a:endParaRPr lang="de-DE" dirty="0"/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A04E60BC-AA18-C047-8E20-0D8AAD178D1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6" r="8486"/>
          <a:stretch>
            <a:fillRect/>
          </a:stretch>
        </p:blipFill>
        <p:spPr/>
      </p:pic>
      <p:pic>
        <p:nvPicPr>
          <p:cNvPr id="10" name="Bildplatzhalter 9">
            <a:extLst>
              <a:ext uri="{FF2B5EF4-FFF2-40B4-BE49-F238E27FC236}">
                <a16:creationId xmlns:a16="http://schemas.microsoft.com/office/drawing/2014/main" id="{5AC1FD41-076F-E248-BF84-5FDBF7262A7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6" r="8486"/>
          <a:stretch>
            <a:fillRect/>
          </a:stretch>
        </p:blipFill>
        <p:spPr/>
      </p:pic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5D76E40-9C62-5B4B-8A67-18785532D9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E0FFE356-80E0-1440-A12F-79BA5DA292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E4C48302-96D0-F941-88FE-C270F6BA8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86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76A40-CBCB-BC47-A7F3-F9693235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Title and </a:t>
            </a:r>
            <a:r>
              <a:rPr lang="de-DE" dirty="0" err="1"/>
              <a:t>images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28517A-39BF-D04E-A558-DFE3BC2736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Image </a:t>
            </a:r>
            <a:r>
              <a:rPr lang="de-DE" dirty="0" err="1"/>
              <a:t>caption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7D9233-30DA-0E42-BBEA-39DEA7F22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Image </a:t>
            </a:r>
            <a:r>
              <a:rPr lang="de-DE" dirty="0" err="1"/>
              <a:t>caption</a:t>
            </a:r>
            <a:endParaRPr lang="de-DE" dirty="0"/>
          </a:p>
          <a:p>
            <a:endParaRPr lang="de-DE" dirty="0"/>
          </a:p>
        </p:txBody>
      </p:sp>
      <p:pic>
        <p:nvPicPr>
          <p:cNvPr id="10" name="Bildplatzhalter 9">
            <a:extLst>
              <a:ext uri="{FF2B5EF4-FFF2-40B4-BE49-F238E27FC236}">
                <a16:creationId xmlns:a16="http://schemas.microsoft.com/office/drawing/2014/main" id="{79A5240B-B2E5-0D42-B806-C9EDDFF4ED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3" r="23013"/>
          <a:stretch>
            <a:fillRect/>
          </a:stretch>
        </p:blipFill>
        <p:spPr/>
      </p:pic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7E6ECDD2-5869-4641-BF67-EC58F5827EB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3" r="23013"/>
          <a:stretch>
            <a:fillRect/>
          </a:stretch>
        </p:blipFill>
        <p:spPr/>
      </p:pic>
      <p:pic>
        <p:nvPicPr>
          <p:cNvPr id="14" name="Bildplatzhalter 13">
            <a:extLst>
              <a:ext uri="{FF2B5EF4-FFF2-40B4-BE49-F238E27FC236}">
                <a16:creationId xmlns:a16="http://schemas.microsoft.com/office/drawing/2014/main" id="{6D1FD2C4-429B-0944-9AF4-B88A71BE895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3" r="23013"/>
          <a:stretch>
            <a:fillRect/>
          </a:stretch>
        </p:blipFill>
        <p:spPr/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27C085F-8314-DC48-BB30-02947B5F58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Image </a:t>
            </a:r>
            <a:r>
              <a:rPr lang="de-DE" dirty="0" err="1"/>
              <a:t>caption</a:t>
            </a:r>
            <a:endParaRPr lang="de-DE" dirty="0"/>
          </a:p>
          <a:p>
            <a:endParaRPr lang="de-DE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A28CAD7-0C4F-2A4D-9EB1-66E517A4E6D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4F36133-33E1-4849-A76A-5163004A57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12E1B31E-60EA-694F-BB72-C4DEB66F8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9638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F850EFE-CDF7-5943-935B-2140FBA57F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Image </a:t>
            </a:r>
            <a:r>
              <a:rPr lang="de-DE" dirty="0" err="1"/>
              <a:t>caption</a:t>
            </a:r>
            <a:endParaRPr lang="de-DE" dirty="0"/>
          </a:p>
          <a:p>
            <a:endParaRPr lang="de-DE" dirty="0"/>
          </a:p>
        </p:txBody>
      </p:sp>
      <p:pic>
        <p:nvPicPr>
          <p:cNvPr id="5" name="Bildplatzhalter 4">
            <a:extLst>
              <a:ext uri="{FF2B5EF4-FFF2-40B4-BE49-F238E27FC236}">
                <a16:creationId xmlns:a16="http://schemas.microsoft.com/office/drawing/2014/main" id="{E7ED5156-6C74-1848-A640-962A206B13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8" b="9898"/>
          <a:stretch>
            <a:fillRect/>
          </a:stretch>
        </p:blipFill>
        <p:spPr/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9DC82ED-7736-2B48-82E9-A6D507DA72D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A884236-A345-9649-B68F-760733690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AF192F5-9601-FB4C-A8FD-81106687B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4119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platzhalter 3">
            <a:extLst>
              <a:ext uri="{FF2B5EF4-FFF2-40B4-BE49-F238E27FC236}">
                <a16:creationId xmlns:a16="http://schemas.microsoft.com/office/drawing/2014/main" id="{50681133-844F-B34E-9ACB-0DBA51F1C05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25"/>
          <a:stretch>
            <a:fillRect/>
          </a:stretch>
        </p:blipFill>
        <p:spPr/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3EF5F5E-5758-3749-B442-7F22B45796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F81E87-9F81-1143-93AB-5CB567020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9CC8AD3A-E5B7-FB4E-BC9B-6629426C2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5840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73571B-D100-C444-BFEF-AB8A9BB2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only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983D70-6B3C-254A-9FD8-3961F477A45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3A6479-8BE9-594D-99F5-2A962D0B2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889509C-C268-A84B-A486-1944DD156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358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C95CB3-11AC-324A-8D29-6747F94860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CH" dirty="0"/>
              <a:t>Title </a:t>
            </a:r>
            <a:r>
              <a:rPr lang="de-CH" dirty="0" err="1"/>
              <a:t>presentation</a:t>
            </a:r>
            <a:r>
              <a:rPr lang="de-CH" dirty="0"/>
              <a:t>, </a:t>
            </a:r>
            <a:r>
              <a:rPr lang="de-CH" dirty="0" err="1"/>
              <a:t>Author</a:t>
            </a:r>
            <a:r>
              <a:rPr lang="de-CH" dirty="0"/>
              <a:t>, DD.MM.YY 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42D5CA-C031-9644-AFDB-3F6993DF9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CH" dirty="0"/>
              <a:t>University </a:t>
            </a:r>
            <a:r>
              <a:rPr lang="de-CH" dirty="0" err="1"/>
              <a:t>of</a:t>
            </a:r>
            <a:r>
              <a:rPr lang="de-CH" dirty="0"/>
              <a:t> Basel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518681-48EE-C646-90C4-13197C025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30294510"/>
      </p:ext>
    </p:extLst>
  </p:cSld>
  <p:clrMapOvr>
    <a:masterClrMapping/>
  </p:clrMapOvr>
</p:sld>
</file>

<file path=ppt/theme/theme1.xml><?xml version="1.0" encoding="utf-8"?>
<a:theme xmlns:a="http://schemas.openxmlformats.org/drawingml/2006/main" name="FL_Tales">
  <a:themeElements>
    <a:clrScheme name="Uni Basel">
      <a:dk1>
        <a:srgbClr val="000000"/>
      </a:dk1>
      <a:lt1>
        <a:srgbClr val="FFFFFF"/>
      </a:lt1>
      <a:dk2>
        <a:srgbClr val="006E6E"/>
      </a:dk2>
      <a:lt2>
        <a:srgbClr val="CCCCCC"/>
      </a:lt2>
      <a:accent1>
        <a:srgbClr val="A5D7D2"/>
      </a:accent1>
      <a:accent2>
        <a:srgbClr val="1EA5A5"/>
      </a:accent2>
      <a:accent3>
        <a:srgbClr val="2C373C"/>
      </a:accent3>
      <a:accent4>
        <a:srgbClr val="8C9196"/>
      </a:accent4>
      <a:accent5>
        <a:srgbClr val="D20537"/>
      </a:accent5>
      <a:accent6>
        <a:srgbClr val="EB829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</Words>
  <Application>Microsoft Macintosh PowerPoint</Application>
  <PresentationFormat>Bildschirmpräsentation (16:9)</PresentationFormat>
  <Paragraphs>87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Symbol</vt:lpstr>
      <vt:lpstr>FL_Tales</vt:lpstr>
      <vt:lpstr>Title</vt:lpstr>
      <vt:lpstr>Title </vt:lpstr>
      <vt:lpstr>1 Title and image</vt:lpstr>
      <vt:lpstr>2 Title and images</vt:lpstr>
      <vt:lpstr>3 Title and images</vt:lpstr>
      <vt:lpstr>PowerPoint-Präsentation</vt:lpstr>
      <vt:lpstr>PowerPoint-Präsentation</vt:lpstr>
      <vt:lpstr>Title only</vt:lpstr>
      <vt:lpstr>PowerPoint-Präsentation</vt:lpstr>
      <vt:lpstr>Colours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IVIT-Strategie Umsetzung New Media Center 2016 – 2017, 2018 - 2021</dc:title>
  <dc:creator>Sebastian Schell</dc:creator>
  <cp:lastModifiedBy>Anna Wirz</cp:lastModifiedBy>
  <cp:revision>489</cp:revision>
  <cp:lastPrinted>2018-08-09T09:56:16Z</cp:lastPrinted>
  <dcterms:created xsi:type="dcterms:W3CDTF">2017-04-07T09:53:15Z</dcterms:created>
  <dcterms:modified xsi:type="dcterms:W3CDTF">2023-09-19T09:49:13Z</dcterms:modified>
</cp:coreProperties>
</file>